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48722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9274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0510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089954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2362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2950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1110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2771800" y="2318143"/>
            <a:ext cx="3456383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en-US" sz="2800" i="1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70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755576" y="2852935"/>
            <a:ext cx="7344816" cy="15841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C00000"/>
              </a:buClr>
              <a:buSzPct val="25000"/>
            </a:pPr>
            <a:r>
              <a:rPr lang="ru-RU" sz="44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Чоловіки</a:t>
            </a:r>
            <a:r>
              <a:rPr lang="ru-RU" sz="44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спасіння</a:t>
            </a:r>
            <a:r>
              <a:rPr lang="ru-RU" sz="44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44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чоловіки</a:t>
            </a:r>
            <a:r>
              <a:rPr lang="ru-RU" sz="44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засудження</a:t>
            </a:r>
            <a:endParaRPr lang="ru-RU" sz="44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9"/>
            <a:ext cx="8280919" cy="28803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Поквапся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спасти мене, Боже, Господи,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поспішися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ж на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поміч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мені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4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652120" y="692695"/>
            <a:ext cx="3104647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en-US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70</a:t>
            </a:r>
            <a:r>
              <a:rPr lang="ru-RU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:2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9"/>
            <a:ext cx="8280919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36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Нехай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посоромлені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будуть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хай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застидаються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ЧОЛОВІКИ,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шукає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моєї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душі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щоб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схопити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її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Нехай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подадуться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назад, і нехай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посоромлені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будуть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усі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ЧОЛОВІКИ,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бажає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для мене лихого! 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652120" y="692695"/>
            <a:ext cx="3104647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en-US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70</a:t>
            </a:r>
            <a:r>
              <a:rPr lang="ru-RU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:</a:t>
            </a:r>
            <a:r>
              <a:rPr lang="en-US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3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30298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280919" cy="31683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Бодай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повернулися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 соромом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ті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ЧОЛОВІКИ,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говорить на мене: Ага! Ага! </a:t>
            </a:r>
            <a:endParaRPr lang="ru-RU" sz="44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652120" y="692695"/>
            <a:ext cx="3104647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en-US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70</a:t>
            </a:r>
            <a:r>
              <a:rPr lang="ru-RU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:</a:t>
            </a:r>
            <a:r>
              <a:rPr lang="en-US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4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96109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9"/>
            <a:ext cx="8280919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Нехай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тішаться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веселяться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Тобою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усі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народжені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згори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ЧОЛОВІКИ,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шукає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Тебе, </a:t>
            </a:r>
            <a:r>
              <a:rPr lang="en-US" sz="36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36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6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та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любить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спасіння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Твоє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en-US" sz="36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36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6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хай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завжди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говорять</a:t>
            </a:r>
            <a:r>
              <a:rPr lang="ru-RU" sz="36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:</a:t>
            </a:r>
            <a:r>
              <a:rPr lang="en-US" sz="36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36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6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Хай буде великий Господь! 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652120" y="692695"/>
            <a:ext cx="3104647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en-US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70</a:t>
            </a:r>
            <a:r>
              <a:rPr lang="ru-RU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:</a:t>
            </a:r>
            <a:r>
              <a:rPr lang="en-US" sz="2800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5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15548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280919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 я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вбогий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бідний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поспіши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ж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до Мене, о Боже: моя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поміч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мій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оборонець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то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Боже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мій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не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спізняйся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4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652120" y="692695"/>
            <a:ext cx="3104647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en-US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70</a:t>
            </a:r>
            <a:r>
              <a:rPr lang="ru-RU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:</a:t>
            </a:r>
            <a:r>
              <a:rPr lang="en-US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6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39348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32</Words>
  <Application>Microsoft Office PowerPoint</Application>
  <PresentationFormat>Экран (4:3)</PresentationFormat>
  <Paragraphs>33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Псалом 70</vt:lpstr>
      <vt:lpstr>Псалом 70:2</vt:lpstr>
      <vt:lpstr>Псалом 70:3</vt:lpstr>
      <vt:lpstr>Псалом 70:4</vt:lpstr>
      <vt:lpstr>Псалом 70:5</vt:lpstr>
      <vt:lpstr>Псалом 70:6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8</dc:title>
  <cp:lastModifiedBy>Admin</cp:lastModifiedBy>
  <cp:revision>9</cp:revision>
  <dcterms:modified xsi:type="dcterms:W3CDTF">2019-11-11T18:18:55Z</dcterms:modified>
</cp:coreProperties>
</file>